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657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7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2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2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3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7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" name="Google Shape;74;p22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28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2" name="Google Shape;92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8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99" name="Google Shape;99;p28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0" name="Google Shape;100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8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7" name="Google Shape;107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9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9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2" name="Google Shape;112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29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19" name="Google Shape;119;p29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0" name="Google Shape;120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29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7" name="Google Shape;127;p29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28" name="Google Shape;128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9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0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30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0" name="Google Shape;140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30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47" name="Google Shape;147;p30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48" name="Google Shape;148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30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5" name="Google Shape;155;p30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6" name="Google Shape;156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0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3" name="Google Shape;163;p30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4" name="Google Shape;164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0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1" name="Google Shape;171;p30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2" name="Google Shape;172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30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5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6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4" name="Google Shape;204;p36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5" name="Google Shape;205;p36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8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8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8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8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8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1" name="Google Shape;21;p6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6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9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/>
        </p:nvSpPr>
        <p:spPr>
          <a:xfrm>
            <a:off x="719138" y="8091058"/>
            <a:ext cx="8618962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None/>
            </a:pPr>
            <a:r>
              <a:rPr b="1" i="0" lang="ru-RU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Дерево отрезков</a:t>
            </a:r>
            <a:endParaRPr/>
          </a:p>
        </p:txBody>
      </p:sp>
      <p:pic>
        <p:nvPicPr>
          <p:cNvPr id="231" name="Google Shape;231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" l="26363" r="3007" t="-7636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Дерево</a:t>
            </a:r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7331529" y="719138"/>
            <a:ext cx="11348810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580004" y="3174562"/>
            <a:ext cx="6612391" cy="1485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Давайте построим полное бинарное дерево, а затем придумаем как хранить массив в таком дереве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ное бинарное дерево. Куча. Очередь с приоритетом | brestprog" id="240" name="Google Shape;24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106" y="2804432"/>
            <a:ext cx="1091765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Отрезки</a:t>
            </a:r>
            <a:endParaRPr/>
          </a:p>
        </p:txBody>
      </p:sp>
      <p:sp>
        <p:nvSpPr>
          <p:cNvPr id="246" name="Google Shape;246;p42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719138" y="2111538"/>
            <a:ext cx="6612391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Мы будем использовать не отрезки, а полуинтервалы – это удобнее для реализации.</a:t>
            </a:r>
            <a:endParaRPr/>
          </a:p>
        </p:txBody>
      </p:sp>
      <p:pic>
        <p:nvPicPr>
          <p:cNvPr id="248" name="Google Shape;24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3"/>
          <p:cNvSpPr txBox="1"/>
          <p:nvPr/>
        </p:nvSpPr>
        <p:spPr>
          <a:xfrm>
            <a:off x="719138" y="558737"/>
            <a:ext cx="71512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Запросы к дереву</a:t>
            </a:r>
            <a:endParaRPr/>
          </a:p>
        </p:txBody>
      </p:sp>
      <p:sp>
        <p:nvSpPr>
          <p:cNvPr id="256" name="Google Shape;256;p43"/>
          <p:cNvSpPr txBox="1"/>
          <p:nvPr/>
        </p:nvSpPr>
        <p:spPr>
          <a:xfrm>
            <a:off x="1538513" y="2750257"/>
            <a:ext cx="4513217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делать запрос на нахождение суммы, когда отрезок четко попадает на нужный нам промежуток ?</a:t>
            </a:r>
            <a:endParaRPr/>
          </a:p>
        </p:txBody>
      </p:sp>
      <p:sp>
        <p:nvSpPr>
          <p:cNvPr id="257" name="Google Shape;257;p43"/>
          <p:cNvSpPr txBox="1"/>
          <p:nvPr/>
        </p:nvSpPr>
        <p:spPr>
          <a:xfrm>
            <a:off x="1538513" y="5128479"/>
            <a:ext cx="5089979" cy="146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сделать запрос, если мы не попадаем в границу одной вершины?</a:t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2750257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5128479"/>
            <a:ext cx="612004" cy="61200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1538513" y="7045036"/>
            <a:ext cx="616658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Можно ли посчитать минимум/максимум? 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09724" y="6971641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09724" y="8178276"/>
            <a:ext cx="612004" cy="61200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/>
          <p:nvPr/>
        </p:nvSpPr>
        <p:spPr>
          <a:xfrm>
            <a:off x="1538513" y="8244572"/>
            <a:ext cx="616658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Можно ли посчитать gcd?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719138" y="558737"/>
            <a:ext cx="71512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Запросы к дереву</a:t>
            </a:r>
            <a:endParaRPr/>
          </a:p>
        </p:txBody>
      </p:sp>
      <p:sp>
        <p:nvSpPr>
          <p:cNvPr id="271" name="Google Shape;271;p44"/>
          <p:cNvSpPr txBox="1"/>
          <p:nvPr/>
        </p:nvSpPr>
        <p:spPr>
          <a:xfrm>
            <a:off x="1538513" y="2750257"/>
            <a:ext cx="5089979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Можно ли  обновлить значение в дереве за O(n)?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4"/>
          <p:cNvSpPr txBox="1"/>
          <p:nvPr/>
        </p:nvSpPr>
        <p:spPr>
          <a:xfrm>
            <a:off x="1538512" y="4165269"/>
            <a:ext cx="508997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 O(n)?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2750257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4081989"/>
            <a:ext cx="612004" cy="6120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/>
          <p:nvPr/>
        </p:nvSpPr>
        <p:spPr>
          <a:xfrm>
            <a:off x="1486400" y="5413721"/>
            <a:ext cx="616658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построить дерево за O(n log n)?</a:t>
            </a: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5439177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6770909"/>
            <a:ext cx="612004" cy="61200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4"/>
          <p:cNvSpPr txBox="1"/>
          <p:nvPr/>
        </p:nvSpPr>
        <p:spPr>
          <a:xfrm>
            <a:off x="1538512" y="6844304"/>
            <a:ext cx="616658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построить дерево за O(n)?</a:t>
            </a:r>
            <a:endParaRPr/>
          </a:p>
        </p:txBody>
      </p:sp>
      <p:pic>
        <p:nvPicPr>
          <p:cNvPr id="279" name="Google Shape;27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719138" y="558737"/>
            <a:ext cx="71512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 + Сканлайн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6150" y="2344295"/>
            <a:ext cx="9966749" cy="7516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19411" y="5465888"/>
            <a:ext cx="7772400" cy="51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 txBox="1"/>
          <p:nvPr/>
        </p:nvSpPr>
        <p:spPr>
          <a:xfrm>
            <a:off x="719138" y="2710077"/>
            <a:ext cx="6466820" cy="1485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прямоугольники на координатной плоскости, хотим понять площадь их объединения 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719138" y="558737"/>
            <a:ext cx="71512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 + Хеши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19789"/>
            <a:ext cx="7772400" cy="51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/>
        </p:nvSpPr>
        <p:spPr>
          <a:xfrm>
            <a:off x="719138" y="2710077"/>
            <a:ext cx="6466820" cy="194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строка, над которой производятся операции модификации, хотим сравнивать подотрезки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ное бинарное дерево. Куча. Очередь с приоритетом | brestprog" id="298" name="Google Shape;29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4198" y="1685967"/>
            <a:ext cx="10281928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/>
        </p:nvSpPr>
        <p:spPr>
          <a:xfrm>
            <a:off x="8224198" y="7096167"/>
            <a:ext cx="10630353" cy="2308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		B		C		D 		A		B		C		D		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593" y="3344648"/>
            <a:ext cx="4830679" cy="481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